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AEEE37-2EF0-457E-9BB9-09C854EC4751}">
  <a:tblStyle styleId="{8EAEEE37-2EF0-457E-9BB9-09C854EC47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7eb983d1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7eb983d1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7eb983d1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7eb983d1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52bb3c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52bb3c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c52bb3c4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c52bb3c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c52bb3c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c52bb3c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c52bb3c4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c52bb3c4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Keyboard Event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86875" y="44502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Sub-types</a:t>
            </a:r>
            <a:endParaRPr/>
          </a:p>
        </p:txBody>
      </p:sp>
      <p:graphicFrame>
        <p:nvGraphicFramePr>
          <p:cNvPr id="167" name="Google Shape;167;p37"/>
          <p:cNvGraphicFramePr/>
          <p:nvPr/>
        </p:nvGraphicFramePr>
        <p:xfrm>
          <a:off x="746025" y="122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{8EAEEE37-2EF0-457E-9BB9-09C854EC4751}</a:tableStyleId>
              </a:tblPr>
              <a:tblGrid>
                <a:gridCol w="1584400"/>
                <a:gridCol w="3673900"/>
              </a:tblGrid>
              <a:tr h="938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onkeydown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Event occurs when the user is pressing a key.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8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onkeypress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Event occurs when the user presses a key.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onkeyup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Event occurs when the user releases a key.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68175" y="1386325"/>
            <a:ext cx="50202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Describe a user interaction with the keyboard.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Describes a single interaction between the user and a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50" y="434975"/>
            <a:ext cx="5735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Keyboard 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onKeyDown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555025" y="1467550"/>
            <a:ext cx="5167500" cy="27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Key is pressed down,first, before the browser processes the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Eg. inserting text, moving focus, etc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Key that produces a character value is pressed down, after keydown ,before the browser processes the key.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onkeydown and onkeypress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onKeyPress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onkeyUp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